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15620"/>
    <p:restoredTop sz="94660"/>
  </p:normalViewPr>
  <p:slideViewPr>
    <p:cSldViewPr snapToGrid="0">
      <p:cViewPr varScale="1">
        <p:scale>
          <a:sx n="72" d="100"/>
          <a:sy n="72" d="100"/>
        </p:scale>
        <p:origin x="1752"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4CB570C-E406-419C-AE36-1BDA9BEDB8DD}" type="datetimeFigureOut">
              <a:rPr lang="en-US" smtClean="0"/>
              <a:t>5/9/2020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1F094-DDC1-458C-A658-AA59E05E78C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CB570C-E406-419C-AE36-1BDA9BEDB8DD}" type="datetimeFigureOut">
              <a:rPr lang="en-US" smtClean="0"/>
              <a:t>5/9/2020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1F094-DDC1-458C-A658-AA59E05E78C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CB570C-E406-419C-AE36-1BDA9BEDB8DD}" type="datetimeFigureOut">
              <a:rPr lang="en-US" smtClean="0"/>
              <a:t>5/9/2020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1F094-DDC1-458C-A658-AA59E05E78C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4CB570C-E406-419C-AE36-1BDA9BEDB8DD}" type="datetimeFigureOut">
              <a:rPr lang="en-US" smtClean="0"/>
              <a:t>5/9/2020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1F094-DDC1-458C-A658-AA59E05E78C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CB570C-E406-419C-AE36-1BDA9BEDB8DD}" type="datetimeFigureOut">
              <a:rPr lang="en-US" smtClean="0"/>
              <a:t>5/9/2020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B1F094-DDC1-458C-A658-AA59E05E78C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4CB570C-E406-419C-AE36-1BDA9BEDB8DD}" type="datetimeFigureOut">
              <a:rPr lang="en-US" smtClean="0"/>
              <a:t>5/9/2020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B1F094-DDC1-458C-A658-AA59E05E78C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CB570C-E406-419C-AE36-1BDA9BEDB8DD}" type="datetimeFigureOut">
              <a:rPr lang="en-US" smtClean="0"/>
              <a:t>5/9/2020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B1F094-DDC1-458C-A658-AA59E05E78C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4CB570C-E406-419C-AE36-1BDA9BEDB8DD}" type="datetimeFigureOut">
              <a:rPr lang="en-US" smtClean="0"/>
              <a:t>5/9/2020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1F094-DDC1-458C-A658-AA59E05E78C4}"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D4CB570C-E406-419C-AE36-1BDA9BEDB8DD}" type="datetimeFigureOut">
              <a:rPr lang="en-US" smtClean="0"/>
              <a:t>5/9/2020</a:t>
            </a:fld>
            <a:endParaRPr lang="en-US"/>
          </a:p>
        </p:txBody>
      </p:sp>
      <p:sp>
        <p:nvSpPr>
          <p:cNvPr id="9" name="Slide Number Placeholder 8"/>
          <p:cNvSpPr>
            <a:spLocks noGrp="1"/>
          </p:cNvSpPr>
          <p:nvPr>
            <p:ph type="sldNum" sz="quarter" idx="11"/>
          </p:nvPr>
        </p:nvSpPr>
        <p:spPr/>
        <p:txBody>
          <a:bodyPr/>
          <a:lstStyle/>
          <a:p>
            <a:fld id="{5EB1F094-DDC1-458C-A658-AA59E05E78C4}"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CB570C-E406-419C-AE36-1BDA9BEDB8DD}" type="datetimeFigureOut">
              <a:rPr lang="en-US" smtClean="0"/>
              <a:t>5/9/2020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1F094-DDC1-458C-A658-AA59E05E78C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CB570C-E406-419C-AE36-1BDA9BEDB8DD}" type="datetimeFigureOut">
              <a:rPr lang="en-US" smtClean="0"/>
              <a:t>5/9/2020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1F094-DDC1-458C-A658-AA59E05E78C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5EB1F094-DDC1-458C-A658-AA59E05E78C4}"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D4CB570C-E406-419C-AE36-1BDA9BEDB8DD}" type="datetimeFigureOut">
              <a:rPr lang="en-US" smtClean="0"/>
              <a:t>5/9/2020</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2.png"/><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84243"/>
            <a:ext cx="7543800" cy="2160106"/>
          </a:xfrm>
        </p:spPr>
        <p:txBody>
          <a:bodyPr/>
          <a:lstStyle/>
          <a:p>
            <a:pPr algn="ctr"/>
            <a:r>
              <a:rPr lang="en-US" dirty="0"/>
              <a:t>THE CHITLIN’ CIRCUIT</a:t>
            </a:r>
          </a:p>
        </p:txBody>
      </p:sp>
      <p:sp>
        <p:nvSpPr>
          <p:cNvPr id="3" name="Subtitle 2"/>
          <p:cNvSpPr>
            <a:spLocks noGrp="1"/>
          </p:cNvSpPr>
          <p:nvPr>
            <p:ph type="subTitle" idx="1"/>
          </p:nvPr>
        </p:nvSpPr>
        <p:spPr>
          <a:xfrm>
            <a:off x="685800" y="4028661"/>
            <a:ext cx="6461760" cy="689113"/>
          </a:xfrm>
        </p:spPr>
        <p:txBody>
          <a:bodyPr/>
          <a:lstStyle/>
          <a:p>
            <a:pPr algn="ctr"/>
            <a:r>
              <a:rPr lang="en-US" b="1" dirty="0">
                <a:solidFill>
                  <a:srgbClr val="0070C0"/>
                </a:solidFill>
                <a:latin typeface="Times New Roman" panose="02020603050405020304" pitchFamily="18" charset="0"/>
                <a:cs typeface="Times New Roman" panose="02020603050405020304" pitchFamily="18" charset="0"/>
              </a:rPr>
              <a:t>BY (WRITE  YOUR  NAME HERE)</a:t>
            </a:r>
          </a:p>
        </p:txBody>
      </p:sp>
    </p:spTree>
    <p:extLst>
      <p:ext uri="{BB962C8B-B14F-4D97-AF65-F5344CB8AC3E}">
        <p14:creationId xmlns:p14="http://schemas.microsoft.com/office/powerpoint/2010/main" val="322488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666266"/>
          </a:xfrm>
        </p:spPr>
        <p:txBody>
          <a:bodyPr/>
          <a:lstStyle/>
          <a:p>
            <a:pPr algn="ctr"/>
            <a:r>
              <a:rPr lang="en-US" dirty="0"/>
              <a:t>THE CHITLIN’ CIRCUIT</a:t>
            </a:r>
          </a:p>
        </p:txBody>
      </p:sp>
      <p:sp>
        <p:nvSpPr>
          <p:cNvPr id="3" name="Content Placeholder 2"/>
          <p:cNvSpPr>
            <a:spLocks noGrp="1"/>
          </p:cNvSpPr>
          <p:nvPr>
            <p:ph idx="1"/>
          </p:nvPr>
        </p:nvSpPr>
        <p:spPr>
          <a:xfrm>
            <a:off x="1" y="940904"/>
            <a:ext cx="8481390" cy="5917096"/>
          </a:xfrm>
        </p:spPr>
        <p:txBody>
          <a:bodyPr>
            <a:normAutofit/>
          </a:bodyPr>
          <a:lstStyle/>
          <a:p>
            <a:r>
              <a:rPr lang="en-US" sz="2000" dirty="0">
                <a:latin typeface="Arial" pitchFamily="34" charset="0"/>
                <a:cs typeface="Arial" pitchFamily="34" charset="0"/>
              </a:rPr>
              <a:t>This is one symbolic of the nature and the lifestyles that were prescribed to the black people in the times of extreme racial discrimination towards the end of 19th century in the United States.</a:t>
            </a:r>
          </a:p>
          <a:p>
            <a:r>
              <a:rPr lang="en-US" sz="2000" dirty="0">
                <a:latin typeface="Arial" pitchFamily="34" charset="0"/>
                <a:cs typeface="Arial" pitchFamily="34" charset="0"/>
              </a:rPr>
              <a:t>It is graphically represented like in the following slides</a:t>
            </a:r>
            <a:r>
              <a:rPr lang="en-US" sz="2000" dirty="0"/>
              <a:t>.</a:t>
            </a:r>
          </a:p>
        </p:txBody>
      </p:sp>
      <p:pic>
        <p:nvPicPr>
          <p:cNvPr id="4" name="Listen-local-chitlin-circuit.compressed">
            <a:hlinkClick r:id="" action="ppaction://media"/>
            <a:extLst>
              <a:ext uri="{FF2B5EF4-FFF2-40B4-BE49-F238E27FC236}">
                <a16:creationId xmlns:a16="http://schemas.microsoft.com/office/drawing/2014/main" id="{459A07C9-FEA8-4C3C-8CAF-62C7DD8822A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2305878"/>
            <a:ext cx="8481390" cy="4552122"/>
          </a:xfrm>
          <a:prstGeom prst="rect">
            <a:avLst/>
          </a:prstGeom>
        </p:spPr>
      </p:pic>
    </p:spTree>
    <p:extLst>
      <p:ext uri="{BB962C8B-B14F-4D97-AF65-F5344CB8AC3E}">
        <p14:creationId xmlns:p14="http://schemas.microsoft.com/office/powerpoint/2010/main" val="4152768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724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0"/>
            <a:ext cx="7620000" cy="1143000"/>
          </a:xfrm>
        </p:spPr>
        <p:txBody>
          <a:bodyPr/>
          <a:lstStyle/>
          <a:p>
            <a:r>
              <a:rPr lang="en-US" dirty="0"/>
              <a:t>THE LIVISTS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4532" y="1740876"/>
            <a:ext cx="3839308" cy="4648199"/>
          </a:xfrm>
        </p:spPr>
      </p:pic>
      <p:sp>
        <p:nvSpPr>
          <p:cNvPr id="5" name="TextBox 4"/>
          <p:cNvSpPr txBox="1"/>
          <p:nvPr/>
        </p:nvSpPr>
        <p:spPr>
          <a:xfrm>
            <a:off x="4378569" y="2338754"/>
            <a:ext cx="3675184" cy="3046988"/>
          </a:xfrm>
          <a:prstGeom prst="rect">
            <a:avLst/>
          </a:prstGeom>
          <a:noFill/>
        </p:spPr>
        <p:txBody>
          <a:bodyPr wrap="square" rtlCol="0">
            <a:spAutoFit/>
          </a:bodyPr>
          <a:lstStyle/>
          <a:p>
            <a:r>
              <a:rPr lang="en-US" sz="2400" dirty="0">
                <a:latin typeface="Arial" pitchFamily="34" charset="0"/>
                <a:cs typeface="Arial" pitchFamily="34" charset="0"/>
              </a:rPr>
              <a:t>The Stroll became a cornerstone upon which a bigger majority of the town came surged in numbers looking for a sure means of entertainment which they had in bounties. </a:t>
            </a:r>
          </a:p>
        </p:txBody>
      </p:sp>
    </p:spTree>
    <p:extLst>
      <p:ext uri="{BB962C8B-B14F-4D97-AF65-F5344CB8AC3E}">
        <p14:creationId xmlns:p14="http://schemas.microsoft.com/office/powerpoint/2010/main" val="303732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CHOREOGRAPHERS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680" y="1737360"/>
            <a:ext cx="4221480" cy="3248025"/>
          </a:xfrm>
        </p:spPr>
      </p:pic>
      <p:sp>
        <p:nvSpPr>
          <p:cNvPr id="5" name="TextBox 4"/>
          <p:cNvSpPr txBox="1"/>
          <p:nvPr/>
        </p:nvSpPr>
        <p:spPr>
          <a:xfrm>
            <a:off x="4785360" y="1813560"/>
            <a:ext cx="3368040" cy="2677656"/>
          </a:xfrm>
          <a:prstGeom prst="rect">
            <a:avLst/>
          </a:prstGeom>
          <a:noFill/>
        </p:spPr>
        <p:txBody>
          <a:bodyPr wrap="square" rtlCol="0">
            <a:spAutoFit/>
          </a:bodyPr>
          <a:lstStyle/>
          <a:p>
            <a:r>
              <a:rPr lang="en-US" sz="2400" dirty="0">
                <a:latin typeface="Arial" pitchFamily="34" charset="0"/>
                <a:cs typeface="Arial" pitchFamily="34" charset="0"/>
              </a:rPr>
              <a:t>Chitlin Circuit majored on the ground performance of music in terms of its organization in clubs,  choreographed dances and  creativity.</a:t>
            </a:r>
          </a:p>
        </p:txBody>
      </p:sp>
    </p:spTree>
    <p:extLst>
      <p:ext uri="{BB962C8B-B14F-4D97-AF65-F5344CB8AC3E}">
        <p14:creationId xmlns:p14="http://schemas.microsoft.com/office/powerpoint/2010/main" val="567013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GUITERIST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5280" y="1981200"/>
            <a:ext cx="4191000" cy="3615531"/>
          </a:xfrm>
        </p:spPr>
      </p:pic>
      <p:sp>
        <p:nvSpPr>
          <p:cNvPr id="5" name="TextBox 4"/>
          <p:cNvSpPr txBox="1"/>
          <p:nvPr/>
        </p:nvSpPr>
        <p:spPr>
          <a:xfrm>
            <a:off x="4741984" y="2694687"/>
            <a:ext cx="3429000" cy="1938992"/>
          </a:xfrm>
          <a:prstGeom prst="rect">
            <a:avLst/>
          </a:prstGeom>
          <a:noFill/>
        </p:spPr>
        <p:txBody>
          <a:bodyPr wrap="square" rtlCol="0">
            <a:spAutoFit/>
          </a:bodyPr>
          <a:lstStyle/>
          <a:p>
            <a:r>
              <a:rPr lang="en-US" sz="2400" dirty="0">
                <a:latin typeface="Arial" pitchFamily="34" charset="0"/>
                <a:cs typeface="Arial" pitchFamily="34" charset="0"/>
              </a:rPr>
              <a:t>Chitlin’ circuit  gave room for special  black talents. It was emancipation of all abilities</a:t>
            </a:r>
          </a:p>
        </p:txBody>
      </p:sp>
    </p:spTree>
    <p:extLst>
      <p:ext uri="{BB962C8B-B14F-4D97-AF65-F5344CB8AC3E}">
        <p14:creationId xmlns:p14="http://schemas.microsoft.com/office/powerpoint/2010/main" val="3030766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BAND</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758563"/>
            <a:ext cx="3810000" cy="3340873"/>
          </a:xfrm>
        </p:spPr>
      </p:pic>
      <p:sp>
        <p:nvSpPr>
          <p:cNvPr id="5" name="TextBox 4"/>
          <p:cNvSpPr txBox="1"/>
          <p:nvPr/>
        </p:nvSpPr>
        <p:spPr>
          <a:xfrm>
            <a:off x="4434840" y="2042160"/>
            <a:ext cx="3520440" cy="2677656"/>
          </a:xfrm>
          <a:prstGeom prst="rect">
            <a:avLst/>
          </a:prstGeom>
          <a:noFill/>
        </p:spPr>
        <p:txBody>
          <a:bodyPr wrap="square" rtlCol="0">
            <a:spAutoFit/>
          </a:bodyPr>
          <a:lstStyle/>
          <a:p>
            <a:r>
              <a:rPr lang="en-US" sz="2400" dirty="0">
                <a:latin typeface="Arial" pitchFamily="34" charset="0"/>
                <a:cs typeface="Arial" pitchFamily="34" charset="0"/>
              </a:rPr>
              <a:t>Circuit as a movement paved way and gave room for rebirth of other bands such as Little Brother Clouds of Joy or Smiling and Celery City Serenaders. </a:t>
            </a:r>
          </a:p>
        </p:txBody>
      </p:sp>
    </p:spTree>
    <p:extLst>
      <p:ext uri="{BB962C8B-B14F-4D97-AF65-F5344CB8AC3E}">
        <p14:creationId xmlns:p14="http://schemas.microsoft.com/office/powerpoint/2010/main" val="3616500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THE DANCERS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5280" y="1798319"/>
            <a:ext cx="4568024" cy="4350689"/>
          </a:xfrm>
        </p:spPr>
      </p:pic>
      <p:sp>
        <p:nvSpPr>
          <p:cNvPr id="5" name="TextBox 4"/>
          <p:cNvSpPr txBox="1"/>
          <p:nvPr/>
        </p:nvSpPr>
        <p:spPr>
          <a:xfrm>
            <a:off x="5238586" y="1798320"/>
            <a:ext cx="3070858" cy="3046988"/>
          </a:xfrm>
          <a:prstGeom prst="rect">
            <a:avLst/>
          </a:prstGeom>
          <a:noFill/>
        </p:spPr>
        <p:txBody>
          <a:bodyPr wrap="square" rtlCol="0">
            <a:spAutoFit/>
          </a:bodyPr>
          <a:lstStyle/>
          <a:p>
            <a:r>
              <a:rPr lang="en-US" sz="2400" dirty="0">
                <a:latin typeface="Arial" pitchFamily="34" charset="0"/>
                <a:cs typeface="Arial" pitchFamily="34" charset="0"/>
              </a:rPr>
              <a:t>The movement entailed performances of all types  with all the musical related instruments. Hosted in theatres and clubs.</a:t>
            </a:r>
          </a:p>
        </p:txBody>
      </p:sp>
    </p:spTree>
    <p:extLst>
      <p:ext uri="{BB962C8B-B14F-4D97-AF65-F5344CB8AC3E}">
        <p14:creationId xmlns:p14="http://schemas.microsoft.com/office/powerpoint/2010/main" val="1870679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ARTISTS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3062" y="1928445"/>
            <a:ext cx="4745042" cy="3518197"/>
          </a:xfrm>
        </p:spPr>
      </p:pic>
      <p:sp>
        <p:nvSpPr>
          <p:cNvPr id="5" name="TextBox 4"/>
          <p:cNvSpPr txBox="1"/>
          <p:nvPr/>
        </p:nvSpPr>
        <p:spPr>
          <a:xfrm>
            <a:off x="5433391" y="1496120"/>
            <a:ext cx="2510623" cy="3416320"/>
          </a:xfrm>
          <a:prstGeom prst="rect">
            <a:avLst/>
          </a:prstGeom>
          <a:noFill/>
        </p:spPr>
        <p:txBody>
          <a:bodyPr wrap="square" rtlCol="0">
            <a:spAutoFit/>
          </a:bodyPr>
          <a:lstStyle/>
          <a:p>
            <a:r>
              <a:rPr lang="en-US" sz="2400" dirty="0">
                <a:latin typeface="Arial" pitchFamily="34" charset="0"/>
                <a:cs typeface="Arial" pitchFamily="34" charset="0"/>
              </a:rPr>
              <a:t>It is said that music transcends and galvanizes emotions and that is exactly what the above mentioned two bands did</a:t>
            </a:r>
            <a:r>
              <a:rPr lang="en-US" sz="2000" dirty="0">
                <a:latin typeface="Arial" pitchFamily="34" charset="0"/>
                <a:cs typeface="Arial" pitchFamily="34" charset="0"/>
              </a:rPr>
              <a:t>. </a:t>
            </a:r>
          </a:p>
        </p:txBody>
      </p:sp>
    </p:spTree>
    <p:extLst>
      <p:ext uri="{BB962C8B-B14F-4D97-AF65-F5344CB8AC3E}">
        <p14:creationId xmlns:p14="http://schemas.microsoft.com/office/powerpoint/2010/main" val="3380340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LADY  BOOKERS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71380"/>
            <a:ext cx="4330700" cy="4330700"/>
          </a:xfrm>
        </p:spPr>
      </p:pic>
      <p:sp>
        <p:nvSpPr>
          <p:cNvPr id="5" name="TextBox 4"/>
          <p:cNvSpPr txBox="1"/>
          <p:nvPr/>
        </p:nvSpPr>
        <p:spPr>
          <a:xfrm>
            <a:off x="4682357" y="2082412"/>
            <a:ext cx="3563007" cy="3046988"/>
          </a:xfrm>
          <a:prstGeom prst="rect">
            <a:avLst/>
          </a:prstGeom>
          <a:noFill/>
        </p:spPr>
        <p:txBody>
          <a:bodyPr wrap="square" rtlCol="0">
            <a:spAutoFit/>
          </a:bodyPr>
          <a:lstStyle/>
          <a:p>
            <a:r>
              <a:rPr lang="en-US" sz="2400" dirty="0">
                <a:latin typeface="Arial" pitchFamily="34" charset="0"/>
                <a:cs typeface="Arial" pitchFamily="34" charset="0"/>
              </a:rPr>
              <a:t>Through Lauterbach’s book (The Chitlin Circuit and the Road to Rock ‘n’ Roll) we find the roles and the undertakings of women folk in the participation of the movement.</a:t>
            </a:r>
          </a:p>
        </p:txBody>
      </p:sp>
    </p:spTree>
    <p:extLst>
      <p:ext uri="{BB962C8B-B14F-4D97-AF65-F5344CB8AC3E}">
        <p14:creationId xmlns:p14="http://schemas.microsoft.com/office/powerpoint/2010/main" val="2261633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FRIDAY NIGHTS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1595" y="2164081"/>
            <a:ext cx="4485448" cy="3452274"/>
          </a:xfrm>
        </p:spPr>
      </p:pic>
      <p:sp>
        <p:nvSpPr>
          <p:cNvPr id="5" name="TextBox 4"/>
          <p:cNvSpPr txBox="1"/>
          <p:nvPr/>
        </p:nvSpPr>
        <p:spPr>
          <a:xfrm>
            <a:off x="5123445" y="1461371"/>
            <a:ext cx="3353970" cy="4154984"/>
          </a:xfrm>
          <a:prstGeom prst="rect">
            <a:avLst/>
          </a:prstGeom>
          <a:noFill/>
        </p:spPr>
        <p:txBody>
          <a:bodyPr wrap="square" rtlCol="0">
            <a:spAutoFit/>
          </a:bodyPr>
          <a:lstStyle/>
          <a:p>
            <a:r>
              <a:rPr lang="en-US" sz="2400" dirty="0">
                <a:latin typeface="Arial" pitchFamily="34" charset="0"/>
                <a:cs typeface="Arial" pitchFamily="34" charset="0"/>
              </a:rPr>
              <a:t>Like the modern eateries restaurants and bars, the Stroll became a cornerstone upon which a bigger majority of the town came surged in numbers looking for a sure means of entertainment which they had in bounties.</a:t>
            </a:r>
          </a:p>
        </p:txBody>
      </p:sp>
    </p:spTree>
    <p:extLst>
      <p:ext uri="{BB962C8B-B14F-4D97-AF65-F5344CB8AC3E}">
        <p14:creationId xmlns:p14="http://schemas.microsoft.com/office/powerpoint/2010/main" val="149352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620000" cy="636104"/>
          </a:xfrm>
        </p:spPr>
        <p:txBody>
          <a:bodyPr/>
          <a:lstStyle/>
          <a:p>
            <a:r>
              <a:rPr lang="en-US" sz="3600" dirty="0"/>
              <a:t>THE ORIGIN OF THE NAME CHITLIN’</a:t>
            </a:r>
          </a:p>
        </p:txBody>
      </p:sp>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198120" y="555129"/>
            <a:ext cx="3419723" cy="2386854"/>
          </a:xfrm>
        </p:spPr>
      </p:pic>
      <p:sp>
        <p:nvSpPr>
          <p:cNvPr id="7" name="TextBox 6"/>
          <p:cNvSpPr txBox="1"/>
          <p:nvPr/>
        </p:nvSpPr>
        <p:spPr>
          <a:xfrm>
            <a:off x="4329085" y="636104"/>
            <a:ext cx="3290915" cy="1938992"/>
          </a:xfrm>
          <a:prstGeom prst="rect">
            <a:avLst/>
          </a:prstGeom>
          <a:noFill/>
        </p:spPr>
        <p:txBody>
          <a:bodyPr wrap="square" rtlCol="0">
            <a:spAutoFit/>
          </a:bodyPr>
          <a:lstStyle/>
          <a:p>
            <a:r>
              <a:rPr lang="en-US" sz="2000" dirty="0">
                <a:latin typeface="Arial" pitchFamily="34" charset="0"/>
                <a:cs typeface="Arial" pitchFamily="34" charset="0"/>
              </a:rPr>
              <a:t>The name Chitlin’  is a derogative comparison of a pig’s intestines, the food that the blacks survived on as opposed to what the whites took.</a:t>
            </a:r>
          </a:p>
        </p:txBody>
      </p:sp>
      <p:pic>
        <p:nvPicPr>
          <p:cNvPr id="5" name="The-chitlin-circuit-Bobby-Rush-compressed">
            <a:hlinkClick r:id="" action="ppaction://media"/>
            <a:extLst>
              <a:ext uri="{FF2B5EF4-FFF2-40B4-BE49-F238E27FC236}">
                <a16:creationId xmlns:a16="http://schemas.microsoft.com/office/drawing/2014/main" id="{94E95BAC-4402-4866-B13A-E658ADA57D8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2941982"/>
            <a:ext cx="8441635" cy="3916018"/>
          </a:xfrm>
          <a:prstGeom prst="rect">
            <a:avLst/>
          </a:prstGeom>
        </p:spPr>
      </p:pic>
    </p:spTree>
    <p:extLst>
      <p:ext uri="{BB962C8B-B14F-4D97-AF65-F5344CB8AC3E}">
        <p14:creationId xmlns:p14="http://schemas.microsoft.com/office/powerpoint/2010/main" val="1301459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13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OCCASIONAL GUESTS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2501" y="2011680"/>
            <a:ext cx="4297680" cy="4343399"/>
          </a:xfrm>
        </p:spPr>
      </p:pic>
      <p:sp>
        <p:nvSpPr>
          <p:cNvPr id="7" name="TextBox 6"/>
          <p:cNvSpPr txBox="1"/>
          <p:nvPr/>
        </p:nvSpPr>
        <p:spPr>
          <a:xfrm>
            <a:off x="5334000" y="2011680"/>
            <a:ext cx="3048000" cy="4154984"/>
          </a:xfrm>
          <a:prstGeom prst="rect">
            <a:avLst/>
          </a:prstGeom>
          <a:noFill/>
        </p:spPr>
        <p:txBody>
          <a:bodyPr wrap="square" rtlCol="0">
            <a:spAutoFit/>
          </a:bodyPr>
          <a:lstStyle/>
          <a:p>
            <a:r>
              <a:rPr lang="en-US" sz="2400" dirty="0">
                <a:latin typeface="Arial" pitchFamily="34" charset="0"/>
                <a:cs typeface="Arial" pitchFamily="34" charset="0"/>
              </a:rPr>
              <a:t>They soothed their melodies through the hearts of audiences as they also created platforms that gave job opportunities to the majority inhabitants of the towns they stayed to play and to make money. </a:t>
            </a:r>
          </a:p>
        </p:txBody>
      </p:sp>
    </p:spTree>
    <p:extLst>
      <p:ext uri="{BB962C8B-B14F-4D97-AF65-F5344CB8AC3E}">
        <p14:creationId xmlns:p14="http://schemas.microsoft.com/office/powerpoint/2010/main" val="3966047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EXCEPTIONAL THRILLERS</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3328" y="1853811"/>
            <a:ext cx="3501020" cy="4330700"/>
          </a:xfrm>
        </p:spPr>
      </p:pic>
      <p:sp>
        <p:nvSpPr>
          <p:cNvPr id="7" name="TextBox 6"/>
          <p:cNvSpPr txBox="1"/>
          <p:nvPr/>
        </p:nvSpPr>
        <p:spPr>
          <a:xfrm>
            <a:off x="3855720" y="1950720"/>
            <a:ext cx="4450080" cy="3046988"/>
          </a:xfrm>
          <a:prstGeom prst="rect">
            <a:avLst/>
          </a:prstGeom>
          <a:noFill/>
        </p:spPr>
        <p:txBody>
          <a:bodyPr wrap="square" rtlCol="0">
            <a:spAutoFit/>
          </a:bodyPr>
          <a:lstStyle/>
          <a:p>
            <a:r>
              <a:rPr lang="en-US" sz="2400" dirty="0">
                <a:latin typeface="Arial" pitchFamily="34" charset="0"/>
                <a:cs typeface="Arial" pitchFamily="34" charset="0"/>
              </a:rPr>
              <a:t>The movement provided a creative way of art formation for all groups including the group singers and comedians. Most comedies were influenced by the surroundings such as farmlands for cowboys  among others.</a:t>
            </a:r>
          </a:p>
        </p:txBody>
      </p:sp>
    </p:spTree>
    <p:extLst>
      <p:ext uri="{BB962C8B-B14F-4D97-AF65-F5344CB8AC3E}">
        <p14:creationId xmlns:p14="http://schemas.microsoft.com/office/powerpoint/2010/main" val="1115543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THE AUDIENCE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1920240"/>
            <a:ext cx="3764280" cy="3886200"/>
          </a:xfrm>
        </p:spPr>
      </p:pic>
      <p:sp>
        <p:nvSpPr>
          <p:cNvPr id="5" name="TextBox 4"/>
          <p:cNvSpPr txBox="1"/>
          <p:nvPr/>
        </p:nvSpPr>
        <p:spPr>
          <a:xfrm>
            <a:off x="4267200" y="2182837"/>
            <a:ext cx="3749040" cy="3046988"/>
          </a:xfrm>
          <a:prstGeom prst="rect">
            <a:avLst/>
          </a:prstGeom>
          <a:noFill/>
        </p:spPr>
        <p:txBody>
          <a:bodyPr wrap="square" rtlCol="0">
            <a:spAutoFit/>
          </a:bodyPr>
          <a:lstStyle/>
          <a:p>
            <a:r>
              <a:rPr lang="en-US" sz="2400" dirty="0">
                <a:latin typeface="Arial" pitchFamily="34" charset="0"/>
                <a:cs typeface="Arial" pitchFamily="34" charset="0"/>
              </a:rPr>
              <a:t>The movement encompassed attraction of crowds of all  kinds.</a:t>
            </a:r>
          </a:p>
          <a:p>
            <a:r>
              <a:rPr lang="en-US" sz="2400" dirty="0">
                <a:latin typeface="Arial" pitchFamily="34" charset="0"/>
                <a:cs typeface="Arial" pitchFamily="34" charset="0"/>
              </a:rPr>
              <a:t>They used ordinary life  events like pregnancy to capsulate their content needs which frenzied the audience.</a:t>
            </a:r>
          </a:p>
        </p:txBody>
      </p:sp>
    </p:spTree>
    <p:extLst>
      <p:ext uri="{BB962C8B-B14F-4D97-AF65-F5344CB8AC3E}">
        <p14:creationId xmlns:p14="http://schemas.microsoft.com/office/powerpoint/2010/main" val="2457054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DISCIEPLES</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640" y="1356360"/>
            <a:ext cx="4330700" cy="3962400"/>
          </a:xfrm>
        </p:spPr>
      </p:pic>
      <p:sp>
        <p:nvSpPr>
          <p:cNvPr id="6" name="TextBox 5"/>
          <p:cNvSpPr txBox="1"/>
          <p:nvPr/>
        </p:nvSpPr>
        <p:spPr>
          <a:xfrm>
            <a:off x="4693920" y="1310640"/>
            <a:ext cx="3429000" cy="3046988"/>
          </a:xfrm>
          <a:prstGeom prst="rect">
            <a:avLst/>
          </a:prstGeom>
          <a:noFill/>
        </p:spPr>
        <p:txBody>
          <a:bodyPr wrap="square" rtlCol="0">
            <a:spAutoFit/>
          </a:bodyPr>
          <a:lstStyle/>
          <a:p>
            <a:r>
              <a:rPr lang="en-US" sz="2400" dirty="0">
                <a:latin typeface="Arial" pitchFamily="34" charset="0"/>
                <a:cs typeface="Arial" pitchFamily="34" charset="0"/>
              </a:rPr>
              <a:t>It is a base that has cropped the genres such as the jazz music, the pop music among others that borrow largely from the ordinances of movement</a:t>
            </a:r>
          </a:p>
        </p:txBody>
      </p:sp>
    </p:spTree>
    <p:extLst>
      <p:ext uri="{BB962C8B-B14F-4D97-AF65-F5344CB8AC3E}">
        <p14:creationId xmlns:p14="http://schemas.microsoft.com/office/powerpoint/2010/main" val="2796558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6835"/>
            <a:ext cx="8229600" cy="1281803"/>
          </a:xfrm>
        </p:spPr>
        <p:txBody>
          <a:bodyPr>
            <a:normAutofit fontScale="90000"/>
          </a:bodyPr>
          <a:lstStyle/>
          <a:p>
            <a:pPr algn="ctr"/>
            <a:r>
              <a:rPr lang="en-US" dirty="0"/>
              <a:t>CONCLUSION </a:t>
            </a:r>
            <a:br>
              <a:rPr lang="en-US" dirty="0"/>
            </a:br>
            <a:endParaRPr lang="en-US" dirty="0"/>
          </a:p>
        </p:txBody>
      </p:sp>
      <p:sp>
        <p:nvSpPr>
          <p:cNvPr id="3" name="Content Placeholder 2"/>
          <p:cNvSpPr>
            <a:spLocks noGrp="1"/>
          </p:cNvSpPr>
          <p:nvPr>
            <p:ph idx="1"/>
          </p:nvPr>
        </p:nvSpPr>
        <p:spPr>
          <a:xfrm>
            <a:off x="381000" y="1669774"/>
            <a:ext cx="7888357" cy="4913589"/>
          </a:xfrm>
        </p:spPr>
        <p:txBody>
          <a:bodyPr/>
          <a:lstStyle/>
          <a:p>
            <a:r>
              <a:rPr lang="en-US" dirty="0"/>
              <a:t>The underlying contributions of this movement are stored in the roles the women played in the movement, what it stood for( hiring of blacks) in the entertainment joints and eventual motivation to participating in the civil emancipation of black’s equal treatment.</a:t>
            </a:r>
          </a:p>
          <a:p>
            <a:endParaRPr lang="en-US" dirty="0"/>
          </a:p>
        </p:txBody>
      </p:sp>
    </p:spTree>
    <p:extLst>
      <p:ext uri="{BB962C8B-B14F-4D97-AF65-F5344CB8AC3E}">
        <p14:creationId xmlns:p14="http://schemas.microsoft.com/office/powerpoint/2010/main" val="39962285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305</TotalTime>
  <Words>503</Words>
  <Application>Microsoft Office PowerPoint</Application>
  <PresentationFormat>On-screen Show (4:3)</PresentationFormat>
  <Paragraphs>34</Paragraphs>
  <Slides>16</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Cambria</vt:lpstr>
      <vt:lpstr>Times New Roman</vt:lpstr>
      <vt:lpstr>Adjacency</vt:lpstr>
      <vt:lpstr>THE CHITLIN’ CIRCUIT</vt:lpstr>
      <vt:lpstr>THE CHITLIN’ CIRCUIT</vt:lpstr>
      <vt:lpstr>THE LIVISTS</vt:lpstr>
      <vt:lpstr>THE CHOREOGRAPHERS</vt:lpstr>
      <vt:lpstr>THE  GUITERIST</vt:lpstr>
      <vt:lpstr>THE BAND</vt:lpstr>
      <vt:lpstr>THE DANCERS</vt:lpstr>
      <vt:lpstr>THE ARTISTS</vt:lpstr>
      <vt:lpstr>THE LADY  BOOKERS</vt:lpstr>
      <vt:lpstr>THE FRIDAY NIGHTS</vt:lpstr>
      <vt:lpstr>THE ORIGIN OF THE NAME CHITLIN’</vt:lpstr>
      <vt:lpstr>THE OCCASIONAL GUESTS</vt:lpstr>
      <vt:lpstr>THE EXCEPTIONAL THRILLERS</vt:lpstr>
      <vt:lpstr> THE AUDIENCE </vt:lpstr>
      <vt:lpstr>THE DISCIEPLES</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CHITLIN CIRCUIT</dc:title>
  <dc:creator>dafine</dc:creator>
  <cp:lastModifiedBy>Antony Ouma</cp:lastModifiedBy>
  <cp:revision>29</cp:revision>
  <dcterms:created xsi:type="dcterms:W3CDTF">2020-05-08T16:33:35Z</dcterms:created>
  <dcterms:modified xsi:type="dcterms:W3CDTF">2020-05-08T23:14:44Z</dcterms:modified>
</cp:coreProperties>
</file>